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5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1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5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3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3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1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57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2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6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0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9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A2BB8-3C8F-470C-B79B-DBCE11CB8B86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F3FB3-CC17-434F-84BF-35D9A69A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0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6477000" cy="617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1524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Label the parts of the microscope by clicking the name and dragging it into the appropriate box.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848600" y="12954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Ocular Tube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924800" y="1688068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Eye Piece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077200" y="2983468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Arm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077200" y="4126468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Body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446818" y="4431268"/>
            <a:ext cx="2382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Course Adjustment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96200" y="4812268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Fine Adjustment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001000" y="5269468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Stage Clips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153400" y="5650468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Base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852921" y="6019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Light Source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33528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Rotating Object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57209" y="3810000"/>
            <a:ext cx="2296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 Power Objective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239000" y="2574347"/>
            <a:ext cx="225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 </a:t>
            </a:r>
            <a:r>
              <a:rPr lang="en-US" sz="1400" dirty="0" smtClean="0"/>
              <a:t>Power Objective</a:t>
            </a:r>
          </a:p>
          <a:p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081404" y="21336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Medium </a:t>
            </a:r>
            <a:r>
              <a:rPr lang="en-US" sz="1400" dirty="0" smtClean="0"/>
              <a:t>Power Objective</a:t>
            </a:r>
          </a:p>
          <a:p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924800" y="854302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Diaphragm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66910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Davis Carmen</dc:creator>
  <cp:lastModifiedBy>Davis Carmen</cp:lastModifiedBy>
  <cp:revision>3</cp:revision>
  <dcterms:created xsi:type="dcterms:W3CDTF">2014-04-02T13:28:25Z</dcterms:created>
  <dcterms:modified xsi:type="dcterms:W3CDTF">2014-04-02T13:44:24Z</dcterms:modified>
</cp:coreProperties>
</file>